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pPr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3" y="1709739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" y="2127254"/>
            <a:ext cx="3503613" cy="180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lnSpc>
                <a:spcPts val="44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800" b="1" dirty="0" smtClean="0">
                <a:solidFill>
                  <a:prstClr val="white"/>
                </a:solidFill>
              </a:rPr>
              <a:t>Georgia Ports Authority</a:t>
            </a:r>
            <a:endParaRPr lang="en-US" altLang="en-US" sz="4800" b="1" dirty="0">
              <a:solidFill>
                <a:prstClr val="white"/>
              </a:solidFill>
            </a:endParaRPr>
          </a:p>
        </p:txBody>
      </p:sp>
      <p:sp>
        <p:nvSpPr>
          <p:cNvPr id="3076" name="TextBox 9"/>
          <p:cNvSpPr txBox="1">
            <a:spLocks noChangeArrowheads="1"/>
          </p:cNvSpPr>
          <p:nvPr/>
        </p:nvSpPr>
        <p:spPr bwMode="auto">
          <a:xfrm>
            <a:off x="0" y="3917026"/>
            <a:ext cx="3503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smtClean="0">
                <a:solidFill>
                  <a:prstClr val="white"/>
                </a:solidFill>
              </a:rPr>
              <a:t>Wellness Brochure</a:t>
            </a:r>
            <a:endParaRPr lang="en-US" altLang="en-US" sz="2400" dirty="0">
              <a:solidFill>
                <a:prstClr val="white"/>
              </a:solidFill>
            </a:endParaRPr>
          </a:p>
        </p:txBody>
      </p:sp>
      <p:sp>
        <p:nvSpPr>
          <p:cNvPr id="3078" name="TextBox 11"/>
          <p:cNvSpPr txBox="1">
            <a:spLocks noChangeArrowheads="1"/>
          </p:cNvSpPr>
          <p:nvPr/>
        </p:nvSpPr>
        <p:spPr bwMode="auto">
          <a:xfrm>
            <a:off x="0" y="4887667"/>
            <a:ext cx="3503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dirty="0" smtClean="0">
                <a:solidFill>
                  <a:srgbClr val="FFFFFF"/>
                </a:solidFill>
              </a:rPr>
              <a:t>Miscellaneous</a:t>
            </a:r>
            <a:endParaRPr lang="en-US" altLang="en-US" sz="1800" dirty="0">
              <a:solidFill>
                <a:srgbClr val="FFFF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2085975"/>
            <a:ext cx="9144000" cy="1588"/>
          </a:xfrm>
          <a:prstGeom prst="line">
            <a:avLst/>
          </a:prstGeom>
          <a:ln w="571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egoldman\Desktop\gpa_cmyk-01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007" y="5397335"/>
            <a:ext cx="2921330" cy="1460665"/>
          </a:xfrm>
          <a:prstGeom prst="rect">
            <a:avLst/>
          </a:prstGeom>
          <a:noFill/>
        </p:spPr>
      </p:pic>
      <p:pic>
        <p:nvPicPr>
          <p:cNvPr id="1027" name="Picture 3" descr="H:\AWARDS\Awards 2015\Images\Waterfront Wellness2014PR-1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97413" y="2251075"/>
            <a:ext cx="3329527" cy="4319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7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23</cp:revision>
  <dcterms:created xsi:type="dcterms:W3CDTF">2014-12-01T22:27:14Z</dcterms:created>
  <dcterms:modified xsi:type="dcterms:W3CDTF">2015-06-02T14:11:53Z</dcterms:modified>
</cp:coreProperties>
</file>